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38" r:id="rId4"/>
    <p:sldId id="337" r:id="rId5"/>
    <p:sldId id="339" r:id="rId6"/>
    <p:sldId id="340" r:id="rId7"/>
    <p:sldId id="341" r:id="rId8"/>
    <p:sldId id="342" r:id="rId9"/>
    <p:sldId id="343" r:id="rId10"/>
    <p:sldId id="344" r:id="rId11"/>
    <p:sldId id="345" r:id="rId12"/>
    <p:sldId id="333" r:id="rId13"/>
    <p:sldId id="336" r:id="rId14"/>
    <p:sldId id="332" r:id="rId15"/>
    <p:sldId id="335" r:id="rId16"/>
    <p:sldId id="2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609002"/>
            <a:ext cx="4680052" cy="90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Running </a:t>
            </a:r>
            <a:r>
              <a:rPr lang="nl-BE" sz="1400" b="1" dirty="0" err="1"/>
              <a:t>PROCESSes</a:t>
            </a:r>
            <a:r>
              <a:rPr lang="nl-BE" sz="1400" b="1" dirty="0"/>
              <a:t> are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UNITs</a:t>
            </a:r>
            <a:r>
              <a:rPr lang="nl-BE" sz="1400" b="1" dirty="0"/>
              <a:t> of </a:t>
            </a:r>
            <a:r>
              <a:rPr lang="nl-BE" sz="1400" b="1" dirty="0" err="1"/>
              <a:t>the</a:t>
            </a:r>
            <a:r>
              <a:rPr lang="nl-BE" sz="1400" b="1" dirty="0"/>
              <a:t> GROUP. </a:t>
            </a:r>
            <a:r>
              <a:rPr lang="nl-BE" sz="1400" b="1" dirty="0" err="1"/>
              <a:t>So</a:t>
            </a:r>
            <a:r>
              <a:rPr lang="nl-BE" sz="1400" b="1" dirty="0"/>
              <a:t>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process</a:t>
            </a:r>
            <a:r>
              <a:rPr lang="nl-BE" sz="1400" b="1" dirty="0"/>
              <a:t> runs </a:t>
            </a:r>
            <a:r>
              <a:rPr lang="nl-BE" sz="1400" b="1" dirty="0" err="1"/>
              <a:t>independently</a:t>
            </a:r>
            <a:r>
              <a:rPr lang="nl-BE" sz="1400" b="1" dirty="0"/>
              <a:t> </a:t>
            </a:r>
            <a:r>
              <a:rPr lang="nl-BE" sz="1400" b="1" dirty="0" err="1"/>
              <a:t>from</a:t>
            </a:r>
            <a:r>
              <a:rPr lang="nl-BE" sz="1400" b="1" dirty="0"/>
              <a:t>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other</a:t>
            </a:r>
            <a:r>
              <a:rPr lang="nl-BE" sz="1400" b="1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33899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135001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 err="1"/>
              <a:t>Players</a:t>
            </a:r>
            <a:r>
              <a:rPr lang="nl-BE" sz="1400" b="1" dirty="0"/>
              <a:t> </a:t>
            </a:r>
            <a:r>
              <a:rPr lang="nl-BE" sz="1400" b="1" dirty="0" err="1"/>
              <a:t>executing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TASK, </a:t>
            </a:r>
            <a:r>
              <a:rPr lang="nl-BE" sz="1400" b="1" dirty="0" err="1"/>
              <a:t>will</a:t>
            </a:r>
            <a:r>
              <a:rPr lang="nl-BE" sz="1400" b="1" dirty="0"/>
              <a:t> share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same</a:t>
            </a:r>
            <a:r>
              <a:rPr lang="nl-BE" sz="1400" b="1" dirty="0"/>
              <a:t> menu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communication</a:t>
            </a:r>
            <a:r>
              <a:rPr lang="nl-BE" sz="1400" b="1" dirty="0"/>
              <a:t> </a:t>
            </a:r>
            <a:r>
              <a:rPr lang="nl-BE" sz="1400" b="1" dirty="0" err="1"/>
              <a:t>channel</a:t>
            </a:r>
            <a:r>
              <a:rPr lang="nl-BE" sz="1400" b="1" dirty="0"/>
              <a:t> in </a:t>
            </a:r>
            <a:r>
              <a:rPr lang="nl-BE" sz="1400" b="1" dirty="0" err="1"/>
              <a:t>that</a:t>
            </a:r>
            <a:r>
              <a:rPr lang="nl-BE" sz="1400" b="1" dirty="0"/>
              <a:t> GROUP. </a:t>
            </a:r>
            <a:br>
              <a:rPr lang="nl-BE" sz="1400" b="1" dirty="0"/>
            </a:br>
            <a:r>
              <a:rPr lang="nl-BE" sz="1400" b="1" dirty="0" err="1"/>
              <a:t>Therefore</a:t>
            </a:r>
            <a:r>
              <a:rPr lang="nl-BE" sz="1400" b="1" dirty="0"/>
              <a:t>, </a:t>
            </a:r>
            <a:r>
              <a:rPr lang="nl-BE" sz="1400" b="1" dirty="0" err="1"/>
              <a:t>it</a:t>
            </a:r>
            <a:r>
              <a:rPr lang="nl-BE" sz="1400" b="1" dirty="0"/>
              <a:t> is </a:t>
            </a:r>
            <a:r>
              <a:rPr lang="nl-BE" sz="1400" b="1" dirty="0" err="1"/>
              <a:t>advisable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agree</a:t>
            </a:r>
            <a:r>
              <a:rPr lang="nl-BE" sz="1400" b="1" dirty="0"/>
              <a:t> </a:t>
            </a:r>
            <a:r>
              <a:rPr lang="nl-BE" sz="1400" b="1" dirty="0" err="1"/>
              <a:t>who</a:t>
            </a:r>
            <a:r>
              <a:rPr lang="nl-BE" sz="1400" b="1" dirty="0"/>
              <a:t> is </a:t>
            </a:r>
            <a:r>
              <a:rPr lang="nl-BE" sz="1400" b="1" dirty="0" err="1"/>
              <a:t>the</a:t>
            </a:r>
            <a:r>
              <a:rPr lang="nl-BE" sz="1400" b="1" dirty="0"/>
              <a:t> leader of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group</a:t>
            </a:r>
            <a:r>
              <a:rPr lang="nl-BE" sz="1400" b="1" dirty="0"/>
              <a:t> </a:t>
            </a:r>
            <a:r>
              <a:rPr lang="nl-BE" sz="1400" b="1" dirty="0" err="1"/>
              <a:t>before</a:t>
            </a:r>
            <a:r>
              <a:rPr lang="nl-BE" sz="1400" b="1" dirty="0"/>
              <a:t> or </a:t>
            </a:r>
            <a:r>
              <a:rPr lang="nl-BE" sz="1400" b="1" dirty="0" err="1"/>
              <a:t>during</a:t>
            </a:r>
            <a:r>
              <a:rPr lang="nl-BE" sz="1400" b="1" dirty="0"/>
              <a:t> mission </a:t>
            </a:r>
            <a:r>
              <a:rPr lang="nl-BE" sz="1400" b="1" dirty="0" err="1"/>
              <a:t>assignment</a:t>
            </a:r>
            <a:r>
              <a:rPr lang="nl-BE" sz="1400" b="1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2"/>
            <a:endCxn id="114" idx="7"/>
          </p:cNvCxnSpPr>
          <p:nvPr/>
        </p:nvCxnSpPr>
        <p:spPr>
          <a:xfrm flipH="1">
            <a:off x="3676892" y="3699003"/>
            <a:ext cx="2824113" cy="6190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2"/>
            <a:endCxn id="100" idx="0"/>
          </p:cNvCxnSpPr>
          <p:nvPr/>
        </p:nvCxnSpPr>
        <p:spPr>
          <a:xfrm flipH="1">
            <a:off x="4306899" y="3699003"/>
            <a:ext cx="2194106" cy="12490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 err="1"/>
              <a:t>When</a:t>
            </a:r>
            <a:r>
              <a:rPr lang="nl-BE" sz="1400" b="1" dirty="0"/>
              <a:t> a TASK is </a:t>
            </a:r>
            <a:r>
              <a:rPr lang="nl-BE" sz="1400" b="1" dirty="0" err="1"/>
              <a:t>created</a:t>
            </a:r>
            <a:r>
              <a:rPr lang="nl-BE" sz="1400" b="1" dirty="0"/>
              <a:t>, </a:t>
            </a:r>
            <a:r>
              <a:rPr lang="nl-BE" sz="1400" b="1" dirty="0" err="1"/>
              <a:t>it</a:t>
            </a:r>
            <a:r>
              <a:rPr lang="nl-BE" sz="1400" b="1" dirty="0"/>
              <a:t> is set </a:t>
            </a:r>
            <a:r>
              <a:rPr lang="nl-BE" sz="1400" b="1" dirty="0" err="1"/>
              <a:t>to</a:t>
            </a:r>
            <a:r>
              <a:rPr lang="nl-BE" sz="1400" b="1" dirty="0"/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48" name="Rechthoek 47"/>
          <p:cNvSpPr/>
          <p:nvPr/>
        </p:nvSpPr>
        <p:spPr>
          <a:xfrm>
            <a:off x="6366002" y="3519001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The TASK is </a:t>
            </a:r>
            <a:r>
              <a:rPr lang="nl-BE" sz="1400" b="1" dirty="0" err="1"/>
              <a:t>currently</a:t>
            </a:r>
            <a:r>
              <a:rPr lang="nl-BE" sz="1400" b="1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a UNIT (</a:t>
            </a:r>
            <a:r>
              <a:rPr lang="nl-BE" sz="1400" b="1" dirty="0" err="1"/>
              <a:t>with</a:t>
            </a:r>
            <a:r>
              <a:rPr lang="nl-BE" sz="1400" b="1" dirty="0"/>
              <a:t> a </a:t>
            </a:r>
            <a:r>
              <a:rPr lang="nl-BE" sz="1400" b="1" dirty="0" err="1"/>
              <a:t>Player</a:t>
            </a:r>
            <a:r>
              <a:rPr lang="nl-BE" sz="1400" b="1" dirty="0"/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ASSIGNED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6366003" y="4149008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The TASK has </a:t>
            </a:r>
            <a:r>
              <a:rPr lang="nl-BE" sz="1400" b="1" dirty="0" err="1"/>
              <a:t>successfully</a:t>
            </a:r>
            <a:r>
              <a:rPr lang="nl-BE" sz="1400" b="1" dirty="0"/>
              <a:t> </a:t>
            </a:r>
            <a:r>
              <a:rPr lang="nl-BE" sz="1400" b="1" dirty="0" err="1"/>
              <a:t>finished</a:t>
            </a:r>
            <a:r>
              <a:rPr lang="nl-BE" sz="1400" b="1" dirty="0"/>
              <a:t>. </a:t>
            </a:r>
            <a:r>
              <a:rPr lang="nl-BE" sz="1400" b="1" dirty="0" err="1"/>
              <a:t>This</a:t>
            </a:r>
            <a:r>
              <a:rPr lang="nl-BE" sz="1400" b="1" dirty="0"/>
              <a:t> </a:t>
            </a:r>
            <a:r>
              <a:rPr lang="nl-BE" sz="1400" b="1" dirty="0" err="1"/>
              <a:t>occurs</a:t>
            </a:r>
            <a:r>
              <a:rPr lang="nl-BE" sz="1400" b="1" dirty="0"/>
              <a:t> </a:t>
            </a:r>
            <a:r>
              <a:rPr lang="nl-BE" sz="1400" b="1" dirty="0" err="1"/>
              <a:t>when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underlying</a:t>
            </a:r>
            <a:r>
              <a:rPr lang="nl-BE" sz="1400" b="1" dirty="0"/>
              <a:t> PROCESS sets </a:t>
            </a:r>
            <a:r>
              <a:rPr lang="nl-BE" sz="1400" b="1" dirty="0" err="1"/>
              <a:t>its</a:t>
            </a:r>
            <a:r>
              <a:rPr lang="nl-BE" sz="1400" b="1" dirty="0"/>
              <a:t> </a:t>
            </a:r>
            <a:r>
              <a:rPr lang="nl-BE" sz="1400" b="1" dirty="0" err="1"/>
              <a:t>ending</a:t>
            </a:r>
            <a:r>
              <a:rPr lang="nl-BE" sz="1400" b="1" dirty="0"/>
              <a:t> state </a:t>
            </a:r>
            <a:r>
              <a:rPr lang="nl-BE" sz="1400" b="1" dirty="0" err="1"/>
              <a:t>to</a:t>
            </a:r>
            <a:r>
              <a:rPr lang="nl-BE" sz="1400" b="1" dirty="0"/>
              <a:t> “</a:t>
            </a:r>
            <a:r>
              <a:rPr lang="nl-BE" sz="1400" b="1" dirty="0" err="1"/>
              <a:t>Success</a:t>
            </a:r>
            <a:r>
              <a:rPr lang="nl-BE" sz="1400" b="1" dirty="0"/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366002" y="4779015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assigned</a:t>
            </a:r>
            <a:r>
              <a:rPr lang="nl-BE" sz="1400" b="1" dirty="0"/>
              <a:t> TASK has been </a:t>
            </a:r>
            <a:r>
              <a:rPr lang="nl-BE" sz="1400" b="1" dirty="0" err="1"/>
              <a:t>aborted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</a:t>
            </a:r>
            <a:r>
              <a:rPr lang="nl-BE" sz="1400" b="1" dirty="0" err="1"/>
              <a:t>all</a:t>
            </a:r>
            <a:r>
              <a:rPr lang="nl-BE" sz="1400" b="1" dirty="0"/>
              <a:t> </a:t>
            </a:r>
            <a:r>
              <a:rPr lang="nl-BE" sz="1400" b="1" dirty="0" err="1"/>
              <a:t>Players</a:t>
            </a:r>
            <a:r>
              <a:rPr lang="nl-BE" sz="1400" b="1" dirty="0"/>
              <a:t>. </a:t>
            </a:r>
            <a:r>
              <a:rPr lang="nl-BE" sz="1400" b="1" dirty="0" err="1"/>
              <a:t>This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</a:t>
            </a:r>
            <a:r>
              <a:rPr lang="nl-BE" sz="1400" b="1" dirty="0" err="1"/>
              <a:t>may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re-</a:t>
            </a:r>
            <a:r>
              <a:rPr lang="nl-BE" sz="1400" b="1" dirty="0" err="1"/>
              <a:t>planned</a:t>
            </a:r>
            <a:r>
              <a:rPr lang="nl-BE" sz="1400" b="1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ABORTED</a:t>
            </a:r>
          </a:p>
        </p:txBody>
      </p:sp>
      <p:sp>
        <p:nvSpPr>
          <p:cNvPr id="59" name="Rechthoek 58"/>
          <p:cNvSpPr/>
          <p:nvPr/>
        </p:nvSpPr>
        <p:spPr>
          <a:xfrm>
            <a:off x="6366002" y="5409022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assigned</a:t>
            </a:r>
            <a:r>
              <a:rPr lang="nl-BE" sz="1400" b="1" dirty="0"/>
              <a:t> TASK has been </a:t>
            </a:r>
            <a:r>
              <a:rPr lang="nl-BE" sz="1400" b="1" dirty="0" err="1"/>
              <a:t>cancelled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COMMANDCENTER, </a:t>
            </a:r>
            <a:r>
              <a:rPr lang="nl-BE" sz="1400" b="1" dirty="0" err="1"/>
              <a:t>due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external</a:t>
            </a:r>
            <a:r>
              <a:rPr lang="nl-BE" sz="1400" b="1" dirty="0"/>
              <a:t> </a:t>
            </a:r>
            <a:r>
              <a:rPr lang="nl-BE" sz="1400" b="1" dirty="0" err="1"/>
              <a:t>dependencies</a:t>
            </a:r>
            <a:r>
              <a:rPr lang="nl-BE" sz="1400" b="1" dirty="0"/>
              <a:t> in </a:t>
            </a:r>
            <a:r>
              <a:rPr lang="nl-BE" sz="1400" b="1" dirty="0" err="1"/>
              <a:t>the</a:t>
            </a:r>
            <a:r>
              <a:rPr lang="nl-BE" sz="1400" b="1" dirty="0"/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CANCELLED</a:t>
            </a:r>
          </a:p>
        </p:txBody>
      </p:sp>
      <p:sp>
        <p:nvSpPr>
          <p:cNvPr id="61" name="Rechthoek 60"/>
          <p:cNvSpPr/>
          <p:nvPr/>
        </p:nvSpPr>
        <p:spPr>
          <a:xfrm>
            <a:off x="6366003" y="6039029"/>
            <a:ext cx="5490061" cy="45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assigned</a:t>
            </a:r>
            <a:r>
              <a:rPr lang="nl-BE" sz="1400" b="1" dirty="0"/>
              <a:t> TASK has </a:t>
            </a:r>
            <a:r>
              <a:rPr lang="nl-BE" sz="1400" b="1" dirty="0" err="1"/>
              <a:t>failed</a:t>
            </a:r>
            <a:r>
              <a:rPr lang="nl-BE" sz="1400" b="1" dirty="0"/>
              <a:t> </a:t>
            </a:r>
            <a:r>
              <a:rPr lang="nl-BE" sz="1400" b="1" dirty="0" err="1"/>
              <a:t>when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PROCESS </a:t>
            </a:r>
            <a:r>
              <a:rPr lang="nl-BE" sz="1400" b="1" dirty="0" err="1"/>
              <a:t>decides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fail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TASK. It is up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Mission designer </a:t>
            </a:r>
            <a:r>
              <a:rPr lang="nl-BE" sz="1400" b="1" dirty="0" err="1"/>
              <a:t>when</a:t>
            </a:r>
            <a:r>
              <a:rPr lang="nl-BE" sz="1400" b="1" dirty="0"/>
              <a:t> a TASK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fail</a:t>
            </a:r>
            <a:r>
              <a:rPr lang="nl-BE" sz="1400" b="1" dirty="0"/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chte verbindingslijn 3"/>
          <p:cNvCxnSpPr/>
          <p:nvPr/>
        </p:nvCxnSpPr>
        <p:spPr>
          <a:xfrm>
            <a:off x="0" y="2528990"/>
            <a:ext cx="12192000" cy="0"/>
          </a:xfrm>
          <a:prstGeom prst="line">
            <a:avLst/>
          </a:prstGeom>
          <a:ln w="12700">
            <a:solidFill>
              <a:schemeClr val="accent3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6" name="Afgeronde rechthoek 11"/>
          <p:cNvSpPr/>
          <p:nvPr/>
        </p:nvSpPr>
        <p:spPr>
          <a:xfrm>
            <a:off x="3936000" y="1989000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Next</a:t>
            </a:r>
          </a:p>
        </p:txBody>
      </p:sp>
      <p:sp>
        <p:nvSpPr>
          <p:cNvPr id="8" name="Afgeronde rechthoek 65"/>
          <p:cNvSpPr/>
          <p:nvPr/>
        </p:nvSpPr>
        <p:spPr>
          <a:xfrm>
            <a:off x="2136000" y="1989000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Next</a:t>
            </a:r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036000" y="198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19" name="Rechthoek 18"/>
          <p:cNvSpPr/>
          <p:nvPr/>
        </p:nvSpPr>
        <p:spPr>
          <a:xfrm>
            <a:off x="4836000" y="198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Assigned</a:t>
            </a:r>
            <a:endParaRPr lang="nl-BE" sz="1000" dirty="0"/>
          </a:p>
        </p:txBody>
      </p:sp>
      <p:sp>
        <p:nvSpPr>
          <p:cNvPr id="20" name="Rechthoek 19"/>
          <p:cNvSpPr/>
          <p:nvPr/>
        </p:nvSpPr>
        <p:spPr>
          <a:xfrm>
            <a:off x="7536015" y="1988984"/>
            <a:ext cx="720009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sp>
        <p:nvSpPr>
          <p:cNvPr id="21" name="Afgeronde rechthoek 11"/>
          <p:cNvSpPr/>
          <p:nvPr/>
        </p:nvSpPr>
        <p:spPr>
          <a:xfrm>
            <a:off x="6636006" y="1989000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Next</a:t>
            </a:r>
          </a:p>
        </p:txBody>
      </p:sp>
      <p:sp>
        <p:nvSpPr>
          <p:cNvPr id="23" name="Afgeronde rechthoek 11"/>
          <p:cNvSpPr/>
          <p:nvPr/>
        </p:nvSpPr>
        <p:spPr>
          <a:xfrm>
            <a:off x="9336000" y="1989000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10236000" y="1989000"/>
            <a:ext cx="792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26" name="Rechte verbindingslijn met pijl 25"/>
          <p:cNvCxnSpPr>
            <a:stCxn id="8" idx="3"/>
            <a:endCxn id="18" idx="1"/>
          </p:cNvCxnSpPr>
          <p:nvPr/>
        </p:nvCxnSpPr>
        <p:spPr>
          <a:xfrm>
            <a:off x="2856000" y="2169002"/>
            <a:ext cx="180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met pijl 31"/>
          <p:cNvCxnSpPr>
            <a:stCxn id="6" idx="3"/>
            <a:endCxn id="19" idx="1"/>
          </p:cNvCxnSpPr>
          <p:nvPr/>
        </p:nvCxnSpPr>
        <p:spPr>
          <a:xfrm>
            <a:off x="4656000" y="2169002"/>
            <a:ext cx="180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/>
          <p:cNvCxnSpPr>
            <a:stCxn id="21" idx="3"/>
            <a:endCxn id="20" idx="1"/>
          </p:cNvCxnSpPr>
          <p:nvPr/>
        </p:nvCxnSpPr>
        <p:spPr>
          <a:xfrm flipV="1">
            <a:off x="7356014" y="2168986"/>
            <a:ext cx="180001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endCxn id="24" idx="1"/>
          </p:cNvCxnSpPr>
          <p:nvPr/>
        </p:nvCxnSpPr>
        <p:spPr>
          <a:xfrm>
            <a:off x="10056000" y="2169000"/>
            <a:ext cx="180000" cy="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  <a:endCxn id="8" idx="1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0" name="Rechthoek 49"/>
          <p:cNvSpPr/>
          <p:nvPr/>
        </p:nvSpPr>
        <p:spPr>
          <a:xfrm>
            <a:off x="1685951" y="2798993"/>
            <a:ext cx="1440016" cy="450006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 err="1"/>
              <a:t>Planned</a:t>
            </a:r>
            <a:endParaRPr lang="nl-BE" sz="2000" b="1" dirty="0"/>
          </a:p>
        </p:txBody>
      </p:sp>
      <p:sp>
        <p:nvSpPr>
          <p:cNvPr id="51" name="Rechthoek 50"/>
          <p:cNvSpPr/>
          <p:nvPr/>
        </p:nvSpPr>
        <p:spPr>
          <a:xfrm>
            <a:off x="3395969" y="2798993"/>
            <a:ext cx="8550095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dirty="0">
                <a:solidFill>
                  <a:schemeClr val="bg1"/>
                </a:solidFill>
              </a:rPr>
              <a:t>The </a:t>
            </a:r>
            <a:r>
              <a:rPr lang="nl-BE" sz="1400" dirty="0" err="1">
                <a:solidFill>
                  <a:schemeClr val="bg1"/>
                </a:solidFill>
              </a:rPr>
              <a:t>task</a:t>
            </a:r>
            <a:r>
              <a:rPr lang="nl-BE" sz="1400" dirty="0">
                <a:solidFill>
                  <a:schemeClr val="bg1"/>
                </a:solidFill>
              </a:rPr>
              <a:t> is </a:t>
            </a:r>
            <a:r>
              <a:rPr lang="nl-BE" sz="1400" dirty="0" err="1">
                <a:solidFill>
                  <a:schemeClr val="bg1"/>
                </a:solidFill>
              </a:rPr>
              <a:t>planned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and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not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yet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selected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by</a:t>
            </a:r>
            <a:r>
              <a:rPr lang="nl-BE" sz="1400" dirty="0">
                <a:solidFill>
                  <a:schemeClr val="bg1"/>
                </a:solidFill>
              </a:rPr>
              <a:t> a </a:t>
            </a:r>
            <a:r>
              <a:rPr lang="nl-BE" sz="1400" dirty="0" err="1">
                <a:solidFill>
                  <a:schemeClr val="bg1"/>
                </a:solidFill>
              </a:rPr>
              <a:t>group</a:t>
            </a:r>
            <a:r>
              <a:rPr lang="nl-BE" sz="1400" dirty="0">
                <a:solidFill>
                  <a:schemeClr val="bg1"/>
                </a:solidFill>
              </a:rPr>
              <a:t> leader </a:t>
            </a:r>
            <a:r>
              <a:rPr lang="nl-BE" sz="1400" dirty="0" err="1">
                <a:solidFill>
                  <a:schemeClr val="bg1"/>
                </a:solidFill>
              </a:rPr>
              <a:t>for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execution</a:t>
            </a:r>
            <a:r>
              <a:rPr lang="nl-BE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4" name="Rechthoek 53"/>
          <p:cNvSpPr/>
          <p:nvPr/>
        </p:nvSpPr>
        <p:spPr>
          <a:xfrm>
            <a:off x="1685951" y="3338999"/>
            <a:ext cx="1440016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 err="1"/>
              <a:t>Assigned</a:t>
            </a:r>
            <a:endParaRPr lang="nl-BE" sz="2000" b="1" dirty="0"/>
          </a:p>
        </p:txBody>
      </p:sp>
      <p:sp>
        <p:nvSpPr>
          <p:cNvPr id="55" name="Rechthoek 54"/>
          <p:cNvSpPr/>
          <p:nvPr/>
        </p:nvSpPr>
        <p:spPr>
          <a:xfrm>
            <a:off x="1685951" y="3879005"/>
            <a:ext cx="1440016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 err="1"/>
              <a:t>Success</a:t>
            </a:r>
            <a:endParaRPr lang="nl-BE" sz="2000" b="1" dirty="0"/>
          </a:p>
        </p:txBody>
      </p:sp>
      <p:sp>
        <p:nvSpPr>
          <p:cNvPr id="56" name="Rechthoek 55"/>
          <p:cNvSpPr/>
          <p:nvPr/>
        </p:nvSpPr>
        <p:spPr>
          <a:xfrm>
            <a:off x="1685951" y="4419011"/>
            <a:ext cx="1440016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 err="1"/>
              <a:t>Failed</a:t>
            </a:r>
            <a:endParaRPr lang="nl-BE" sz="2000" b="1" dirty="0"/>
          </a:p>
        </p:txBody>
      </p:sp>
      <p:sp>
        <p:nvSpPr>
          <p:cNvPr id="57" name="Rechthoek 56"/>
          <p:cNvSpPr/>
          <p:nvPr/>
        </p:nvSpPr>
        <p:spPr>
          <a:xfrm>
            <a:off x="3395970" y="3338999"/>
            <a:ext cx="8550095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dirty="0">
                <a:solidFill>
                  <a:schemeClr val="bg1"/>
                </a:solidFill>
              </a:rPr>
              <a:t>The </a:t>
            </a:r>
            <a:r>
              <a:rPr lang="nl-BE" sz="1400" dirty="0" err="1">
                <a:solidFill>
                  <a:schemeClr val="bg1"/>
                </a:solidFill>
              </a:rPr>
              <a:t>task</a:t>
            </a:r>
            <a:r>
              <a:rPr lang="nl-BE" sz="1400" dirty="0">
                <a:solidFill>
                  <a:schemeClr val="bg1"/>
                </a:solidFill>
              </a:rPr>
              <a:t> is </a:t>
            </a:r>
            <a:r>
              <a:rPr lang="nl-BE" sz="1400" dirty="0" err="1">
                <a:solidFill>
                  <a:schemeClr val="bg1"/>
                </a:solidFill>
              </a:rPr>
              <a:t>assigned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to</a:t>
            </a:r>
            <a:r>
              <a:rPr lang="nl-BE" sz="1400" dirty="0">
                <a:solidFill>
                  <a:schemeClr val="bg1"/>
                </a:solidFill>
              </a:rPr>
              <a:t> a </a:t>
            </a:r>
            <a:r>
              <a:rPr lang="nl-BE" sz="1400" dirty="0" err="1">
                <a:solidFill>
                  <a:schemeClr val="bg1"/>
                </a:solidFill>
              </a:rPr>
              <a:t>group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and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currently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executing</a:t>
            </a:r>
            <a:r>
              <a:rPr lang="nl-BE" sz="1400" dirty="0">
                <a:solidFill>
                  <a:schemeClr val="bg1"/>
                </a:solidFill>
              </a:rPr>
              <a:t>. </a:t>
            </a:r>
          </a:p>
          <a:p>
            <a:r>
              <a:rPr lang="nl-BE" sz="1400" dirty="0" err="1">
                <a:solidFill>
                  <a:schemeClr val="bg1"/>
                </a:solidFill>
              </a:rPr>
              <a:t>Note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that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other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groups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can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still</a:t>
            </a:r>
            <a:r>
              <a:rPr lang="nl-BE" sz="1400" dirty="0">
                <a:solidFill>
                  <a:schemeClr val="bg1"/>
                </a:solidFill>
              </a:rPr>
              <a:t> select </a:t>
            </a:r>
            <a:r>
              <a:rPr lang="nl-BE" sz="1400" dirty="0" err="1">
                <a:solidFill>
                  <a:schemeClr val="bg1"/>
                </a:solidFill>
              </a:rPr>
              <a:t>the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task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for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execution</a:t>
            </a:r>
            <a:r>
              <a:rPr lang="nl-BE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3395970" y="3879005"/>
            <a:ext cx="8550095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dirty="0">
                <a:solidFill>
                  <a:schemeClr val="bg1"/>
                </a:solidFill>
              </a:rPr>
              <a:t>Is </a:t>
            </a:r>
            <a:r>
              <a:rPr lang="nl-BE" sz="1400" dirty="0" err="1">
                <a:solidFill>
                  <a:schemeClr val="bg1"/>
                </a:solidFill>
              </a:rPr>
              <a:t>achieved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when</a:t>
            </a:r>
            <a:r>
              <a:rPr lang="nl-BE" sz="1400" dirty="0">
                <a:solidFill>
                  <a:schemeClr val="bg1"/>
                </a:solidFill>
              </a:rPr>
              <a:t> ALL targets </a:t>
            </a:r>
            <a:r>
              <a:rPr lang="nl-BE" sz="1400" dirty="0" err="1">
                <a:solidFill>
                  <a:schemeClr val="bg1"/>
                </a:solidFill>
              </a:rPr>
              <a:t>within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the</a:t>
            </a:r>
            <a:r>
              <a:rPr lang="nl-BE" sz="1400" dirty="0">
                <a:solidFill>
                  <a:schemeClr val="bg1"/>
                </a:solidFill>
              </a:rPr>
              <a:t> SET_UNIT are </a:t>
            </a:r>
            <a:r>
              <a:rPr lang="nl-BE" sz="1400" dirty="0" err="1">
                <a:solidFill>
                  <a:schemeClr val="bg1"/>
                </a:solidFill>
              </a:rPr>
              <a:t>destroyed</a:t>
            </a:r>
            <a:r>
              <a:rPr lang="nl-BE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9" name="Rechthoek 58"/>
          <p:cNvSpPr/>
          <p:nvPr/>
        </p:nvSpPr>
        <p:spPr>
          <a:xfrm>
            <a:off x="3395970" y="4419011"/>
            <a:ext cx="8550095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dirty="0">
                <a:solidFill>
                  <a:schemeClr val="bg1"/>
                </a:solidFill>
              </a:rPr>
              <a:t>Is set </a:t>
            </a:r>
            <a:r>
              <a:rPr lang="nl-BE" sz="1400" dirty="0" err="1">
                <a:solidFill>
                  <a:schemeClr val="bg1"/>
                </a:solidFill>
              </a:rPr>
              <a:t>if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the</a:t>
            </a:r>
            <a:r>
              <a:rPr lang="nl-BE" sz="1400" dirty="0">
                <a:solidFill>
                  <a:schemeClr val="bg1"/>
                </a:solidFill>
              </a:rPr>
              <a:t> Client </a:t>
            </a:r>
            <a:r>
              <a:rPr lang="nl-BE" sz="1400" dirty="0" err="1">
                <a:solidFill>
                  <a:schemeClr val="bg1"/>
                </a:solidFill>
              </a:rPr>
              <a:t>gets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killed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during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task</a:t>
            </a:r>
            <a:r>
              <a:rPr lang="nl-BE" sz="1400" dirty="0">
                <a:solidFill>
                  <a:schemeClr val="bg1"/>
                </a:solidFill>
              </a:rPr>
              <a:t> </a:t>
            </a:r>
            <a:r>
              <a:rPr lang="nl-BE" sz="1400" dirty="0" err="1">
                <a:solidFill>
                  <a:schemeClr val="bg1"/>
                </a:solidFill>
              </a:rPr>
              <a:t>execution</a:t>
            </a:r>
            <a:r>
              <a:rPr lang="nl-BE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2701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TASK</a:t>
            </a:r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TASK_SEAD</a:t>
            </a:r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FSM_TASK</a:t>
            </a:r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1. 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510039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2" name="Afgeronde rechthoek 18"/>
          <p:cNvSpPr/>
          <p:nvPr/>
        </p:nvSpPr>
        <p:spPr>
          <a:xfrm>
            <a:off x="5015988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3" name="Afgeronde rechthoek 18"/>
          <p:cNvSpPr/>
          <p:nvPr/>
        </p:nvSpPr>
        <p:spPr>
          <a:xfrm>
            <a:off x="6636006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816009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</a:t>
            </a:r>
            <a:r>
              <a:rPr lang="nl-BE" b="1" u="sng" dirty="0" err="1"/>
              <a:t>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526027" y="2528990"/>
            <a:ext cx="3240036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706029" y="2978995"/>
            <a:ext cx="2880032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886032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906008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356014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976030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426036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/>
              <a:t>MISSIONs</a:t>
            </a:r>
            <a:r>
              <a:rPr lang="nl-BE" sz="1400" b="1" dirty="0"/>
              <a:t> have multiple </a:t>
            </a:r>
            <a:r>
              <a:rPr lang="nl-BE" sz="1400" b="1" dirty="0" err="1"/>
              <a:t>TASKs</a:t>
            </a:r>
            <a:r>
              <a:rPr lang="nl-BE" sz="1400" b="1" dirty="0"/>
              <a:t>.</a:t>
            </a:r>
          </a:p>
          <a:p>
            <a:pPr algn="ctr"/>
            <a:r>
              <a:rPr lang="nl-BE" sz="1400" b="1" dirty="0" err="1"/>
              <a:t>Each</a:t>
            </a:r>
            <a:r>
              <a:rPr lang="nl-BE" sz="1400" b="1" dirty="0"/>
              <a:t> TASK is </a:t>
            </a:r>
            <a:r>
              <a:rPr lang="nl-BE" sz="1400" b="1" dirty="0" err="1"/>
              <a:t>allocated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a SET of </a:t>
            </a:r>
            <a:r>
              <a:rPr lang="nl-BE" sz="1400" b="1" dirty="0" err="1"/>
              <a:t>GROUPs</a:t>
            </a:r>
            <a:r>
              <a:rPr lang="nl-BE" sz="1400" b="1" dirty="0"/>
              <a:t>.</a:t>
            </a:r>
          </a:p>
          <a:p>
            <a:pPr algn="ctr"/>
            <a:r>
              <a:rPr lang="nl-BE" sz="1400" b="1" dirty="0" err="1"/>
              <a:t>Once</a:t>
            </a:r>
            <a:r>
              <a:rPr lang="nl-BE" sz="1400" b="1" dirty="0"/>
              <a:t> a PLAYER </a:t>
            </a:r>
            <a:r>
              <a:rPr lang="nl-BE" sz="1400" b="1" dirty="0" err="1"/>
              <a:t>joins</a:t>
            </a:r>
            <a:r>
              <a:rPr lang="nl-BE" sz="1400" b="1" dirty="0"/>
              <a:t> a UNIT in </a:t>
            </a:r>
            <a:r>
              <a:rPr lang="nl-BE" sz="1400" b="1" dirty="0" err="1"/>
              <a:t>the</a:t>
            </a:r>
            <a:r>
              <a:rPr lang="nl-BE" sz="1400" b="1" dirty="0"/>
              <a:t> GROUP, </a:t>
            </a:r>
            <a:r>
              <a:rPr lang="nl-BE" sz="1400" b="1" dirty="0" err="1"/>
              <a:t>the</a:t>
            </a:r>
            <a:r>
              <a:rPr lang="nl-BE" sz="1400" b="1" dirty="0"/>
              <a:t> TASK </a:t>
            </a:r>
            <a:r>
              <a:rPr lang="nl-BE" sz="1400" b="1" u="sng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ASSIGNED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that</a:t>
            </a:r>
            <a:r>
              <a:rPr lang="nl-BE" sz="1400" b="1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/>
              <a:t>A TASK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allocated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</a:t>
            </a:r>
            <a:r>
              <a:rPr lang="nl-BE" sz="1400" b="1" u="sng" dirty="0"/>
              <a:t>multiple </a:t>
            </a:r>
            <a:r>
              <a:rPr lang="nl-BE" sz="1400" b="1" u="sng" dirty="0" err="1"/>
              <a:t>GROUPs</a:t>
            </a:r>
            <a:r>
              <a:rPr lang="nl-BE" sz="1400" b="1" dirty="0"/>
              <a:t> </a:t>
            </a:r>
            <a:r>
              <a:rPr lang="nl-BE" sz="1400" b="1" dirty="0" err="1"/>
              <a:t>residing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SET_GROUP,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u="sng" dirty="0" err="1"/>
              <a:t>can</a:t>
            </a:r>
            <a:r>
              <a:rPr lang="nl-BE" sz="1400" b="1" u="sng" dirty="0"/>
              <a:t> </a:t>
            </a:r>
            <a:r>
              <a:rPr lang="nl-BE" sz="1400" b="1" u="sng" dirty="0" err="1"/>
              <a:t>execute</a:t>
            </a:r>
            <a:r>
              <a:rPr lang="nl-BE" sz="1400" b="1" u="sng" dirty="0"/>
              <a:t> </a:t>
            </a:r>
            <a:r>
              <a:rPr lang="nl-BE" sz="1400" b="1" u="sng" dirty="0" err="1"/>
              <a:t>the</a:t>
            </a:r>
            <a:r>
              <a:rPr lang="nl-BE" sz="1400" b="1" u="sng" dirty="0"/>
              <a:t> TASK in a </a:t>
            </a:r>
            <a:r>
              <a:rPr lang="nl-BE" sz="1400" b="1" u="sng" dirty="0" err="1"/>
              <a:t>cooperative</a:t>
            </a:r>
            <a:r>
              <a:rPr lang="nl-BE" sz="1400" b="1" u="sng" dirty="0"/>
              <a:t> </a:t>
            </a:r>
            <a:r>
              <a:rPr lang="nl-BE" sz="1400" b="1" u="sng" dirty="0" err="1"/>
              <a:t>manner</a:t>
            </a:r>
            <a:r>
              <a:rPr lang="nl-BE" sz="1400" b="1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/>
              <a:t>The </a:t>
            </a:r>
            <a:r>
              <a:rPr lang="nl-BE" sz="1400" b="1" dirty="0" err="1"/>
              <a:t>same</a:t>
            </a:r>
            <a:r>
              <a:rPr lang="nl-BE" sz="1400" b="1" dirty="0"/>
              <a:t> GROUP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allocated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different </a:t>
            </a:r>
            <a:r>
              <a:rPr lang="nl-BE" sz="1400" b="1" dirty="0" err="1"/>
              <a:t>TASKs</a:t>
            </a:r>
            <a:r>
              <a:rPr lang="nl-BE" sz="1400" b="1" dirty="0"/>
              <a:t>, but in </a:t>
            </a:r>
            <a:r>
              <a:rPr lang="nl-BE" sz="1400" b="1" dirty="0" err="1"/>
              <a:t>that</a:t>
            </a:r>
            <a:r>
              <a:rPr lang="nl-BE" sz="1400" b="1" dirty="0"/>
              <a:t> case, </a:t>
            </a:r>
            <a:r>
              <a:rPr lang="nl-BE" sz="1400" b="1" dirty="0" err="1"/>
              <a:t>if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PLAYER </a:t>
            </a:r>
            <a:r>
              <a:rPr lang="nl-BE" sz="1400" b="1" dirty="0" err="1"/>
              <a:t>joins</a:t>
            </a:r>
            <a:r>
              <a:rPr lang="nl-BE" sz="1400" b="1" dirty="0"/>
              <a:t> a unit in </a:t>
            </a:r>
            <a:r>
              <a:rPr lang="nl-BE" sz="1400" b="1" dirty="0" err="1"/>
              <a:t>the</a:t>
            </a:r>
            <a:r>
              <a:rPr lang="nl-BE" sz="1400" b="1" dirty="0"/>
              <a:t> GROUP, </a:t>
            </a:r>
            <a:r>
              <a:rPr lang="nl-BE" sz="1400" b="1" dirty="0" err="1"/>
              <a:t>only</a:t>
            </a:r>
            <a:r>
              <a:rPr lang="nl-BE" sz="1400" b="1" dirty="0"/>
              <a:t> </a:t>
            </a:r>
            <a:r>
              <a:rPr lang="nl-BE" sz="1400" b="1" u="sng" dirty="0" err="1"/>
              <a:t>one</a:t>
            </a:r>
            <a:r>
              <a:rPr lang="nl-BE" sz="1400" b="1" u="sng" dirty="0"/>
              <a:t> TASK</a:t>
            </a:r>
            <a:r>
              <a:rPr lang="nl-BE" sz="1400" b="1" dirty="0"/>
              <a:t>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ASSIGNED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that</a:t>
            </a:r>
            <a:r>
              <a:rPr lang="nl-BE" sz="1400" b="1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509012"/>
            <a:ext cx="3240036" cy="198002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Takes care of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communication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battlefield</a:t>
            </a:r>
            <a:r>
              <a:rPr lang="nl-BE" sz="1400" b="1" dirty="0"/>
              <a:t> </a:t>
            </a:r>
            <a:r>
              <a:rPr lang="nl-BE" sz="1400" b="1" dirty="0" err="1"/>
              <a:t>between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allocated</a:t>
            </a:r>
            <a:r>
              <a:rPr lang="nl-BE" sz="1400" b="1" dirty="0"/>
              <a:t> </a:t>
            </a:r>
            <a:r>
              <a:rPr lang="nl-BE" sz="1400" b="1" dirty="0" err="1"/>
              <a:t>GROUPs</a:t>
            </a:r>
            <a:r>
              <a:rPr lang="nl-BE" sz="1400" b="1" dirty="0"/>
              <a:t>. </a:t>
            </a:r>
            <a:r>
              <a:rPr lang="nl-BE" sz="1400" b="1" dirty="0" err="1"/>
              <a:t>This</a:t>
            </a:r>
            <a:r>
              <a:rPr lang="nl-BE" sz="1400" b="1" dirty="0"/>
              <a:t> means </a:t>
            </a:r>
            <a:r>
              <a:rPr lang="nl-BE" sz="1400" b="1" dirty="0" err="1"/>
              <a:t>it</a:t>
            </a:r>
            <a:r>
              <a:rPr lang="nl-BE" sz="1400" b="1" dirty="0"/>
              <a:t>:</a:t>
            </a:r>
          </a:p>
          <a:p>
            <a:r>
              <a:rPr lang="nl-BE" sz="1400" b="1" dirty="0" err="1"/>
              <a:t>Provides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reporting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status updates.</a:t>
            </a:r>
          </a:p>
          <a:p>
            <a:r>
              <a:rPr lang="nl-BE" sz="1400" b="1" dirty="0" err="1"/>
              <a:t>Creates</a:t>
            </a:r>
            <a:r>
              <a:rPr lang="nl-BE" sz="1400" b="1" dirty="0"/>
              <a:t> context </a:t>
            </a:r>
            <a:r>
              <a:rPr lang="nl-BE" sz="1400" b="1" dirty="0" err="1"/>
              <a:t>menus</a:t>
            </a:r>
            <a:r>
              <a:rPr lang="nl-BE" sz="1400" b="1" dirty="0"/>
              <a:t> </a:t>
            </a:r>
            <a:r>
              <a:rPr lang="nl-BE" sz="1400" b="1" dirty="0" err="1"/>
              <a:t>for</a:t>
            </a:r>
            <a:r>
              <a:rPr lang="nl-BE" sz="1400" b="1" dirty="0"/>
              <a:t> </a:t>
            </a:r>
            <a:r>
              <a:rPr lang="nl-BE" sz="1400" b="1" dirty="0" err="1"/>
              <a:t>players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control </a:t>
            </a:r>
            <a:r>
              <a:rPr lang="nl-BE" sz="1400" b="1" dirty="0" err="1"/>
              <a:t>the</a:t>
            </a:r>
            <a:r>
              <a:rPr lang="nl-BE" sz="1400" b="1" dirty="0"/>
              <a:t> mission.</a:t>
            </a:r>
          </a:p>
          <a:p>
            <a:r>
              <a:rPr lang="nl-BE" sz="1400" b="1" dirty="0" err="1"/>
              <a:t>Notifies</a:t>
            </a:r>
            <a:r>
              <a:rPr lang="nl-BE" sz="1400" b="1" dirty="0"/>
              <a:t> </a:t>
            </a:r>
            <a:r>
              <a:rPr lang="nl-BE" sz="1400" b="1" dirty="0" err="1"/>
              <a:t>players</a:t>
            </a:r>
            <a:r>
              <a:rPr lang="nl-BE" sz="1400" b="1" dirty="0"/>
              <a:t> of important events (of </a:t>
            </a:r>
            <a:r>
              <a:rPr lang="nl-BE" sz="1400" b="1" dirty="0" err="1"/>
              <a:t>other</a:t>
            </a:r>
            <a:r>
              <a:rPr lang="nl-BE" sz="1400" b="1" dirty="0"/>
              <a:t> </a:t>
            </a:r>
            <a:r>
              <a:rPr lang="nl-BE" sz="1400" b="1" dirty="0" err="1"/>
              <a:t>players</a:t>
            </a:r>
            <a:r>
              <a:rPr lang="nl-BE" sz="1400" b="1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888994"/>
            <a:ext cx="2610029" cy="378004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REAL object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simulator. It is </a:t>
            </a:r>
            <a:r>
              <a:rPr lang="nl-BE" sz="1400" b="1" dirty="0" err="1"/>
              <a:t>destructable</a:t>
            </a:r>
            <a:r>
              <a:rPr lang="nl-BE" sz="1400" b="1" dirty="0"/>
              <a:t>. </a:t>
            </a:r>
            <a:r>
              <a:rPr lang="nl-BE" sz="1400" b="1" dirty="0" err="1"/>
              <a:t>Once</a:t>
            </a:r>
            <a:r>
              <a:rPr lang="nl-BE" sz="1400" b="1" dirty="0"/>
              <a:t> a COMMANDCENTER is </a:t>
            </a:r>
            <a:r>
              <a:rPr lang="nl-BE" sz="1400" b="1" dirty="0" err="1"/>
              <a:t>destroyed</a:t>
            </a:r>
            <a:r>
              <a:rPr lang="nl-BE" sz="1400" b="1" dirty="0"/>
              <a:t>, </a:t>
            </a:r>
            <a:r>
              <a:rPr lang="nl-BE" sz="1400" b="1" dirty="0" err="1"/>
              <a:t>all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MISSIONs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TASKs</a:t>
            </a:r>
            <a:r>
              <a:rPr lang="nl-BE" sz="1400" b="1" dirty="0"/>
              <a:t> </a:t>
            </a:r>
            <a:r>
              <a:rPr lang="nl-BE" sz="1400" b="1" dirty="0" err="1"/>
              <a:t>cannot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coordinated</a:t>
            </a:r>
            <a:r>
              <a:rPr lang="nl-BE" sz="1400" b="1" dirty="0"/>
              <a:t> </a:t>
            </a:r>
            <a:r>
              <a:rPr lang="nl-BE" sz="1400" b="1" dirty="0" err="1"/>
              <a:t>anymore</a:t>
            </a:r>
            <a:r>
              <a:rPr lang="nl-BE" sz="1400" b="1" dirty="0"/>
              <a:t>,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thus</a:t>
            </a:r>
            <a:r>
              <a:rPr lang="nl-BE" sz="1400" b="1" dirty="0"/>
              <a:t>, </a:t>
            </a:r>
            <a:r>
              <a:rPr lang="nl-BE" sz="1400" b="1" dirty="0" err="1"/>
              <a:t>all</a:t>
            </a:r>
            <a:r>
              <a:rPr lang="nl-BE" sz="1400" b="1" dirty="0"/>
              <a:t> </a:t>
            </a:r>
            <a:r>
              <a:rPr lang="nl-BE" sz="1400" b="1" dirty="0" err="1"/>
              <a:t>MISSIONs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TASKs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failed</a:t>
            </a:r>
            <a:r>
              <a:rPr lang="nl-BE" sz="1400" b="1" dirty="0"/>
              <a:t> in </a:t>
            </a:r>
            <a:r>
              <a:rPr lang="nl-BE" sz="1400" b="1" dirty="0" err="1"/>
              <a:t>such</a:t>
            </a:r>
            <a:r>
              <a:rPr lang="nl-BE" sz="1400" b="1" dirty="0"/>
              <a:t> a </a:t>
            </a:r>
            <a:r>
              <a:rPr lang="nl-BE" sz="1400" b="1" dirty="0" err="1"/>
              <a:t>situation</a:t>
            </a:r>
            <a:r>
              <a:rPr lang="nl-BE" sz="1400" b="1" dirty="0"/>
              <a:t>.</a:t>
            </a:r>
          </a:p>
          <a:p>
            <a:r>
              <a:rPr lang="nl-BE" sz="1400" b="1" dirty="0"/>
              <a:t>The mission designer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opt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set </a:t>
            </a:r>
            <a:r>
              <a:rPr lang="nl-BE" sz="1400" b="1" dirty="0" err="1"/>
              <a:t>the</a:t>
            </a:r>
            <a:r>
              <a:rPr lang="nl-BE" sz="1400" b="1" dirty="0"/>
              <a:t> POSITIONABLE as </a:t>
            </a:r>
            <a:r>
              <a:rPr lang="nl-BE" sz="1400" b="1" dirty="0" err="1"/>
              <a:t>indistructable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5999" y="1988985"/>
            <a:ext cx="5850065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 err="1"/>
              <a:t>Any</a:t>
            </a:r>
            <a:r>
              <a:rPr lang="nl-BE" sz="1400" b="1" dirty="0"/>
              <a:t> POSITIONABLE.</a:t>
            </a:r>
          </a:p>
          <a:p>
            <a:r>
              <a:rPr lang="nl-BE" sz="1400" b="1" dirty="0" err="1"/>
              <a:t>Thus</a:t>
            </a:r>
            <a:r>
              <a:rPr lang="nl-BE" sz="1400" b="1" dirty="0"/>
              <a:t>, a COMMANDCENTER </a:t>
            </a:r>
            <a:r>
              <a:rPr lang="nl-BE" sz="1400" b="1" dirty="0" err="1"/>
              <a:t>can</a:t>
            </a:r>
            <a:r>
              <a:rPr lang="nl-BE" sz="1400" b="1" dirty="0"/>
              <a:t> a GROUP, UNIT, STATIC, AIRBASE</a:t>
            </a:r>
            <a:endParaRPr lang="nl-BE" sz="1200" b="1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5195990" y="4779015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99003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879005"/>
            <a:ext cx="3150035" cy="3600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5"/>
            <a:endCxn id="40" idx="0"/>
          </p:cNvCxnSpPr>
          <p:nvPr/>
        </p:nvCxnSpPr>
        <p:spPr>
          <a:xfrm>
            <a:off x="5386911" y="4429930"/>
            <a:ext cx="259084" cy="3490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b="1" dirty="0"/>
              <a:t>A MISSION </a:t>
            </a:r>
            <a:r>
              <a:rPr lang="nl-BE" sz="1400" b="1" dirty="0" err="1"/>
              <a:t>governs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u="sng" dirty="0"/>
              <a:t>status</a:t>
            </a:r>
            <a:r>
              <a:rPr lang="nl-BE" sz="1400" b="1" dirty="0"/>
              <a:t> of multiple </a:t>
            </a:r>
            <a:r>
              <a:rPr lang="nl-BE" sz="1400" b="1" dirty="0" err="1"/>
              <a:t>TASKs</a:t>
            </a:r>
            <a:r>
              <a:rPr lang="nl-BE" sz="1400" b="1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MISSION without </a:t>
            </a:r>
            <a:r>
              <a:rPr lang="nl-BE" sz="1400" b="1" dirty="0" err="1"/>
              <a:t>an</a:t>
            </a:r>
            <a:r>
              <a:rPr lang="nl-BE" sz="1400" b="1" dirty="0"/>
              <a:t> </a:t>
            </a:r>
            <a:r>
              <a:rPr lang="nl-BE" sz="1400" b="1" dirty="0" err="1"/>
              <a:t>active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, has </a:t>
            </a:r>
            <a:r>
              <a:rPr lang="nl-BE" sz="1400" b="1" dirty="0" err="1"/>
              <a:t>the</a:t>
            </a:r>
            <a:r>
              <a:rPr lang="nl-BE" sz="1400" b="1" dirty="0"/>
              <a:t> status </a:t>
            </a:r>
            <a:r>
              <a:rPr lang="nl-BE" sz="1400" b="1" dirty="0">
                <a:solidFill>
                  <a:schemeClr val="accent1"/>
                </a:solidFill>
              </a:rPr>
              <a:t>IDLE</a:t>
            </a:r>
            <a:r>
              <a:rPr lang="nl-BE" sz="1400" b="1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MISSION </a:t>
            </a:r>
            <a:r>
              <a:rPr lang="nl-BE" sz="1400" b="1" dirty="0" err="1"/>
              <a:t>having</a:t>
            </a:r>
            <a:r>
              <a:rPr lang="nl-BE" sz="1400" b="1" dirty="0"/>
              <a:t> </a:t>
            </a:r>
            <a:r>
              <a:rPr lang="nl-BE" sz="1400" b="1" dirty="0" err="1"/>
              <a:t>an</a:t>
            </a:r>
            <a:r>
              <a:rPr lang="nl-BE" sz="1400" b="1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TASK </a:t>
            </a:r>
            <a:r>
              <a:rPr lang="nl-BE" sz="1400" b="1" dirty="0" err="1"/>
              <a:t>to</a:t>
            </a:r>
            <a:r>
              <a:rPr lang="nl-BE" sz="1400" b="1" dirty="0"/>
              <a:t> a GROUP (</a:t>
            </a:r>
            <a:r>
              <a:rPr lang="nl-BE" sz="1400" b="1" dirty="0" err="1"/>
              <a:t>joined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a </a:t>
            </a:r>
            <a:r>
              <a:rPr lang="nl-BE" sz="1400" b="1" dirty="0" err="1"/>
              <a:t>Player</a:t>
            </a:r>
            <a:r>
              <a:rPr lang="nl-BE" sz="1400" b="1" dirty="0"/>
              <a:t>), has </a:t>
            </a:r>
            <a:r>
              <a:rPr lang="nl-BE" sz="1400" b="1" dirty="0" err="1"/>
              <a:t>the</a:t>
            </a:r>
            <a:r>
              <a:rPr lang="nl-BE" sz="1400" b="1" dirty="0"/>
              <a:t> status </a:t>
            </a:r>
            <a:r>
              <a:rPr lang="nl-BE" sz="1400" b="1" dirty="0">
                <a:solidFill>
                  <a:schemeClr val="accent1"/>
                </a:solidFill>
              </a:rPr>
              <a:t>ONGOING</a:t>
            </a:r>
            <a:r>
              <a:rPr lang="nl-BE" sz="1400" b="1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MISSION </a:t>
            </a:r>
            <a:r>
              <a:rPr lang="nl-BE" sz="1400" b="1" dirty="0" err="1"/>
              <a:t>having</a:t>
            </a:r>
            <a:r>
              <a:rPr lang="nl-BE" sz="1400" b="1" dirty="0"/>
              <a:t> </a:t>
            </a:r>
            <a:r>
              <a:rPr lang="nl-BE" sz="1400" b="1" dirty="0" err="1"/>
              <a:t>all</a:t>
            </a:r>
            <a:r>
              <a:rPr lang="nl-BE" sz="1400" b="1" dirty="0"/>
              <a:t> </a:t>
            </a:r>
            <a:r>
              <a:rPr lang="nl-BE" sz="1400" b="1" dirty="0" err="1"/>
              <a:t>TASKs</a:t>
            </a:r>
            <a:r>
              <a:rPr lang="nl-BE" sz="1400" b="1" dirty="0"/>
              <a:t> </a:t>
            </a:r>
            <a:r>
              <a:rPr lang="nl-BE" sz="1400" b="1" dirty="0" err="1"/>
              <a:t>completed</a:t>
            </a:r>
            <a:r>
              <a:rPr lang="nl-BE" sz="1400" b="1" dirty="0"/>
              <a:t>, has </a:t>
            </a:r>
            <a:r>
              <a:rPr lang="nl-BE" sz="1400" b="1" dirty="0" err="1"/>
              <a:t>the</a:t>
            </a:r>
            <a:r>
              <a:rPr lang="nl-BE" sz="1400" b="1" dirty="0"/>
              <a:t> status </a:t>
            </a:r>
            <a:r>
              <a:rPr lang="nl-BE" sz="1400" b="1" dirty="0">
                <a:solidFill>
                  <a:schemeClr val="accent1"/>
                </a:solidFill>
              </a:rPr>
              <a:t>COMPLETED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MISSION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>
                <a:solidFill>
                  <a:schemeClr val="accent1"/>
                </a:solidFill>
              </a:rPr>
              <a:t>FAILED</a:t>
            </a:r>
            <a:r>
              <a:rPr lang="nl-BE" sz="1400" b="1" dirty="0"/>
              <a:t> </a:t>
            </a:r>
            <a:r>
              <a:rPr lang="nl-BE" sz="1400" b="1" dirty="0" err="1"/>
              <a:t>if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treshold</a:t>
            </a:r>
            <a:r>
              <a:rPr lang="nl-BE" sz="1400" b="1" dirty="0"/>
              <a:t> of </a:t>
            </a:r>
            <a:r>
              <a:rPr lang="nl-BE" sz="1400" b="1" dirty="0" err="1"/>
              <a:t>failed</a:t>
            </a:r>
            <a:r>
              <a:rPr lang="nl-BE" sz="1400" b="1" dirty="0"/>
              <a:t> </a:t>
            </a:r>
            <a:r>
              <a:rPr lang="nl-BE" sz="1400" b="1" dirty="0" err="1"/>
              <a:t>TASKs</a:t>
            </a:r>
            <a:r>
              <a:rPr lang="nl-BE" sz="1400" b="1" dirty="0"/>
              <a:t> has been </a:t>
            </a:r>
            <a:r>
              <a:rPr lang="nl-BE" sz="1400" b="1" dirty="0" err="1"/>
              <a:t>trespassed</a:t>
            </a:r>
            <a:r>
              <a:rPr lang="nl-BE" sz="1400" b="1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b="1" dirty="0"/>
              <a:t>A TASK </a:t>
            </a:r>
            <a:r>
              <a:rPr lang="nl-BE" sz="1400" b="1" dirty="0" err="1"/>
              <a:t>governs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process</a:t>
            </a:r>
            <a:r>
              <a:rPr lang="nl-BE" sz="1400" b="1" dirty="0"/>
              <a:t>, </a:t>
            </a:r>
            <a:r>
              <a:rPr lang="nl-BE" sz="1400" b="1" dirty="0" err="1"/>
              <a:t>assignment</a:t>
            </a:r>
            <a:r>
              <a:rPr lang="nl-BE" sz="1400" b="1" dirty="0"/>
              <a:t>, </a:t>
            </a:r>
            <a:r>
              <a:rPr lang="nl-BE" sz="1400" b="1" dirty="0" err="1"/>
              <a:t>execution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status of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achievements</a:t>
            </a:r>
            <a:r>
              <a:rPr lang="nl-BE" sz="1400" b="1" dirty="0"/>
              <a:t> </a:t>
            </a:r>
            <a:r>
              <a:rPr lang="nl-BE" sz="1400" b="1" dirty="0" err="1"/>
              <a:t>done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</a:t>
            </a:r>
            <a:r>
              <a:rPr lang="nl-BE" sz="1400" b="1" dirty="0" err="1"/>
              <a:t>Players</a:t>
            </a:r>
            <a:r>
              <a:rPr lang="nl-BE" sz="1400" b="1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TASK is a PROCESS </a:t>
            </a:r>
            <a:r>
              <a:rPr lang="nl-BE" sz="1400" b="1" dirty="0" err="1"/>
              <a:t>executed</a:t>
            </a:r>
            <a:r>
              <a:rPr lang="nl-BE" sz="1400" b="1" dirty="0"/>
              <a:t> </a:t>
            </a:r>
            <a:r>
              <a:rPr lang="nl-BE" sz="1400" b="1" dirty="0" err="1"/>
              <a:t>by</a:t>
            </a:r>
            <a:r>
              <a:rPr lang="nl-BE" sz="1400" b="1" dirty="0"/>
              <a:t> a </a:t>
            </a:r>
            <a:r>
              <a:rPr lang="nl-BE" sz="1400" b="1" dirty="0" err="1"/>
              <a:t>Hierarchical</a:t>
            </a:r>
            <a:r>
              <a:rPr lang="nl-BE" sz="1400" b="1" dirty="0"/>
              <a:t> </a:t>
            </a:r>
            <a:r>
              <a:rPr lang="nl-BE" sz="1400" b="1" dirty="0" err="1"/>
              <a:t>Finite</a:t>
            </a:r>
            <a:r>
              <a:rPr lang="nl-BE" sz="1400" b="1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TASK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a GROUP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TASK </a:t>
            </a:r>
            <a:r>
              <a:rPr lang="nl-BE" sz="1400" b="1" dirty="0" err="1"/>
              <a:t>governs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execution</a:t>
            </a:r>
            <a:r>
              <a:rPr lang="nl-BE" sz="1400" b="1" dirty="0"/>
              <a:t> of </a:t>
            </a:r>
            <a:r>
              <a:rPr lang="nl-BE" sz="1400" b="1" dirty="0" err="1"/>
              <a:t>the</a:t>
            </a:r>
            <a:r>
              <a:rPr lang="nl-BE" sz="1400" b="1" dirty="0"/>
              <a:t> PROCESS </a:t>
            </a:r>
            <a:r>
              <a:rPr lang="nl-BE" sz="1400" b="1" dirty="0" err="1"/>
              <a:t>by</a:t>
            </a:r>
            <a:r>
              <a:rPr lang="nl-BE" sz="1400" b="1" dirty="0"/>
              <a:t> </a:t>
            </a:r>
            <a:r>
              <a:rPr lang="nl-BE" sz="1400" b="1" dirty="0" err="1"/>
              <a:t>each</a:t>
            </a:r>
            <a:r>
              <a:rPr lang="nl-BE" sz="1400" b="1" dirty="0"/>
              <a:t> UNIT of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player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TASK has state, </a:t>
            </a:r>
            <a:r>
              <a:rPr lang="nl-BE" sz="1400" b="1" dirty="0" err="1"/>
              <a:t>meaning</a:t>
            </a:r>
            <a:r>
              <a:rPr lang="nl-BE" sz="1400" b="1" dirty="0"/>
              <a:t>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achievement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PROCESS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result</a:t>
            </a:r>
            <a:r>
              <a:rPr lang="nl-BE" sz="1400" b="1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Stroomdiagram: Alternatief proces 10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TASK has a PROCESS “Template”,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describes</a:t>
            </a:r>
            <a:r>
              <a:rPr lang="nl-BE" sz="1400" b="1" dirty="0"/>
              <a:t> </a:t>
            </a:r>
            <a:r>
              <a:rPr lang="nl-BE" sz="1400" b="1" dirty="0" err="1"/>
              <a:t>what</a:t>
            </a:r>
            <a:r>
              <a:rPr lang="nl-BE" sz="1400" b="1" dirty="0"/>
              <a:t> </a:t>
            </a:r>
            <a:r>
              <a:rPr lang="nl-BE" sz="1400" b="1" dirty="0" err="1"/>
              <a:t>needs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done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TASK. </a:t>
            </a:r>
            <a:r>
              <a:rPr lang="nl-BE" sz="1400" b="1" dirty="0" err="1"/>
              <a:t>This</a:t>
            </a:r>
            <a:r>
              <a:rPr lang="nl-BE" sz="1400" b="1" dirty="0"/>
              <a:t> PROCESS is </a:t>
            </a:r>
            <a:r>
              <a:rPr lang="nl-BE" sz="1400" b="1" u="sng" dirty="0" err="1"/>
              <a:t>not</a:t>
            </a:r>
            <a:r>
              <a:rPr lang="nl-BE" sz="1400" b="1" u="sng" dirty="0"/>
              <a:t> </a:t>
            </a:r>
            <a:r>
              <a:rPr lang="nl-BE" sz="1400" b="1" u="sng" dirty="0" err="1"/>
              <a:t>executed</a:t>
            </a:r>
            <a:r>
              <a:rPr lang="nl-BE" sz="1400" b="1" dirty="0"/>
              <a:t>, but is </a:t>
            </a:r>
            <a:r>
              <a:rPr lang="nl-BE" sz="1400" b="1" dirty="0" err="1"/>
              <a:t>only</a:t>
            </a:r>
            <a:r>
              <a:rPr lang="nl-BE" sz="1400" b="1" dirty="0"/>
              <a:t> </a:t>
            </a:r>
            <a:r>
              <a:rPr lang="nl-BE" sz="1400" b="1" dirty="0" err="1"/>
              <a:t>activated</a:t>
            </a:r>
            <a:r>
              <a:rPr lang="nl-BE" sz="1400" b="1" dirty="0"/>
              <a:t>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assignment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PROCESS </a:t>
            </a:r>
            <a:r>
              <a:rPr lang="nl-BE" sz="1400" b="1" dirty="0" err="1"/>
              <a:t>manages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transitioning</a:t>
            </a:r>
            <a:r>
              <a:rPr lang="nl-BE" sz="1400" b="1" dirty="0"/>
              <a:t> </a:t>
            </a:r>
            <a:r>
              <a:rPr lang="nl-BE" sz="1400" b="1" dirty="0" err="1"/>
              <a:t>between</a:t>
            </a:r>
            <a:r>
              <a:rPr lang="nl-BE" sz="1400" b="1" dirty="0"/>
              <a:t> </a:t>
            </a:r>
            <a:r>
              <a:rPr lang="nl-BE" sz="1400" b="1" dirty="0" err="1"/>
              <a:t>various</a:t>
            </a:r>
            <a:r>
              <a:rPr lang="nl-BE" sz="1400" b="1" dirty="0"/>
              <a:t> </a:t>
            </a:r>
            <a:r>
              <a:rPr lang="nl-BE" sz="1400" b="1" dirty="0" err="1"/>
              <a:t>states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events </a:t>
            </a:r>
            <a:r>
              <a:rPr lang="nl-BE" sz="1400" b="1" dirty="0" err="1"/>
              <a:t>being</a:t>
            </a:r>
            <a:r>
              <a:rPr lang="nl-BE" sz="1400" b="1" dirty="0"/>
              <a:t> </a:t>
            </a:r>
            <a:r>
              <a:rPr lang="nl-BE" sz="1400" b="1" dirty="0" err="1"/>
              <a:t>triggered</a:t>
            </a:r>
            <a:r>
              <a:rPr lang="nl-BE" sz="1400" b="1" dirty="0"/>
              <a:t> </a:t>
            </a:r>
            <a:r>
              <a:rPr lang="nl-BE" sz="1400" b="1" dirty="0" err="1"/>
              <a:t>both</a:t>
            </a:r>
            <a:r>
              <a:rPr lang="nl-BE" sz="1400" b="1" dirty="0"/>
              <a:t> </a:t>
            </a:r>
            <a:r>
              <a:rPr lang="nl-BE" sz="1400" b="1" dirty="0" err="1"/>
              <a:t>internally</a:t>
            </a:r>
            <a:r>
              <a:rPr lang="nl-BE" sz="1400" b="1" dirty="0"/>
              <a:t> as </a:t>
            </a:r>
            <a:r>
              <a:rPr lang="nl-BE" sz="1400" b="1" dirty="0" err="1"/>
              <a:t>externally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process</a:t>
            </a:r>
            <a:r>
              <a:rPr lang="nl-BE" sz="1400" b="1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PROCESS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Hierarchical</a:t>
            </a:r>
            <a:r>
              <a:rPr lang="nl-BE" sz="1400" b="1" dirty="0"/>
              <a:t>. </a:t>
            </a:r>
            <a:r>
              <a:rPr lang="nl-BE" sz="1400" b="1" dirty="0" err="1"/>
              <a:t>Meaning</a:t>
            </a:r>
            <a:r>
              <a:rPr lang="nl-BE" sz="1400" b="1" dirty="0"/>
              <a:t>, </a:t>
            </a:r>
            <a:r>
              <a:rPr lang="nl-BE" sz="1400" b="1" dirty="0" err="1"/>
              <a:t>that</a:t>
            </a:r>
            <a:r>
              <a:rPr lang="nl-BE" sz="1400" b="1" dirty="0"/>
              <a:t> a PROCESS </a:t>
            </a:r>
            <a:r>
              <a:rPr lang="nl-BE" sz="1400" b="1" dirty="0" err="1"/>
              <a:t>can</a:t>
            </a:r>
            <a:r>
              <a:rPr lang="nl-BE" sz="1400" b="1" dirty="0"/>
              <a:t> call “SUB”-</a:t>
            </a:r>
            <a:r>
              <a:rPr lang="nl-BE" sz="1400" b="1" dirty="0" err="1"/>
              <a:t>PROCESSes</a:t>
            </a:r>
            <a:r>
              <a:rPr lang="nl-BE" sz="1400" b="1" dirty="0"/>
              <a:t>,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result</a:t>
            </a:r>
            <a:r>
              <a:rPr lang="nl-BE" sz="1400" b="1" dirty="0"/>
              <a:t> in </a:t>
            </a:r>
            <a:r>
              <a:rPr lang="nl-BE" sz="1400" b="1" dirty="0" err="1"/>
              <a:t>various</a:t>
            </a:r>
            <a:r>
              <a:rPr lang="nl-BE" sz="1400" b="1" dirty="0"/>
              <a:t> </a:t>
            </a:r>
            <a:r>
              <a:rPr lang="nl-BE" sz="1400" b="1" dirty="0" err="1"/>
              <a:t>states</a:t>
            </a:r>
            <a:r>
              <a:rPr lang="nl-BE" sz="1400" b="1" dirty="0"/>
              <a:t> </a:t>
            </a:r>
            <a:r>
              <a:rPr lang="nl-BE" sz="1400" b="1" dirty="0" err="1"/>
              <a:t>from</a:t>
            </a:r>
            <a:r>
              <a:rPr lang="nl-BE" sz="1400" b="1" dirty="0"/>
              <a:t>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main</a:t>
            </a:r>
            <a:r>
              <a:rPr lang="nl-BE" sz="1400" b="1" dirty="0"/>
              <a:t> </a:t>
            </a:r>
            <a:r>
              <a:rPr lang="nl-BE" sz="1400" b="1" dirty="0" err="1"/>
              <a:t>process</a:t>
            </a:r>
            <a:r>
              <a:rPr lang="nl-BE" sz="1400" b="1" dirty="0"/>
              <a:t> </a:t>
            </a:r>
            <a:r>
              <a:rPr lang="nl-BE" sz="1400" b="1" dirty="0" err="1"/>
              <a:t>can</a:t>
            </a:r>
            <a:r>
              <a:rPr lang="nl-BE" sz="1400" b="1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/>
              <a:t>A PROCESS </a:t>
            </a:r>
            <a:r>
              <a:rPr lang="nl-BE" sz="1400" b="1" dirty="0" err="1"/>
              <a:t>manages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transitioning</a:t>
            </a:r>
            <a:r>
              <a:rPr lang="nl-BE" sz="1400" b="1" dirty="0"/>
              <a:t> </a:t>
            </a:r>
            <a:r>
              <a:rPr lang="nl-BE" sz="1400" b="1" dirty="0" err="1"/>
              <a:t>between</a:t>
            </a:r>
            <a:r>
              <a:rPr lang="nl-BE" sz="1400" b="1" dirty="0"/>
              <a:t> </a:t>
            </a:r>
            <a:r>
              <a:rPr lang="nl-BE" sz="1400" b="1" dirty="0" err="1"/>
              <a:t>various</a:t>
            </a:r>
            <a:r>
              <a:rPr lang="nl-BE" sz="1400" b="1" dirty="0"/>
              <a:t> </a:t>
            </a:r>
            <a:r>
              <a:rPr lang="nl-BE" sz="1400" b="1" dirty="0" err="1"/>
              <a:t>states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events </a:t>
            </a:r>
            <a:r>
              <a:rPr lang="nl-BE" sz="1400" b="1" dirty="0" err="1"/>
              <a:t>being</a:t>
            </a:r>
            <a:r>
              <a:rPr lang="nl-BE" sz="1400" b="1" dirty="0"/>
              <a:t> </a:t>
            </a:r>
            <a:r>
              <a:rPr lang="nl-BE" sz="1400" b="1" dirty="0" err="1"/>
              <a:t>triggered</a:t>
            </a:r>
            <a:r>
              <a:rPr lang="nl-BE" sz="1400" b="1" dirty="0"/>
              <a:t> </a:t>
            </a:r>
            <a:r>
              <a:rPr lang="nl-BE" sz="1400" b="1" dirty="0" err="1"/>
              <a:t>both</a:t>
            </a:r>
            <a:r>
              <a:rPr lang="nl-BE" sz="1400" b="1" dirty="0"/>
              <a:t> </a:t>
            </a:r>
            <a:r>
              <a:rPr lang="nl-BE" sz="1400" b="1" dirty="0" err="1"/>
              <a:t>internally</a:t>
            </a:r>
            <a:r>
              <a:rPr lang="nl-BE" sz="1400" b="1" dirty="0"/>
              <a:t> as </a:t>
            </a:r>
            <a:r>
              <a:rPr lang="nl-BE" sz="1400" b="1" dirty="0" err="1"/>
              <a:t>externally</a:t>
            </a:r>
            <a:r>
              <a:rPr lang="nl-BE" sz="1400" b="1" dirty="0"/>
              <a:t> </a:t>
            </a:r>
            <a:r>
              <a:rPr lang="nl-BE" sz="1400" b="1" dirty="0" err="1"/>
              <a:t>within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process</a:t>
            </a:r>
            <a:r>
              <a:rPr lang="nl-BE" sz="1400" b="1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90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b="1" dirty="0" err="1"/>
              <a:t>Once</a:t>
            </a:r>
            <a:r>
              <a:rPr lang="nl-BE" sz="1400" b="1" dirty="0"/>
              <a:t> a </a:t>
            </a:r>
            <a:r>
              <a:rPr lang="nl-BE" sz="1400" b="1" dirty="0" err="1"/>
              <a:t>Player</a:t>
            </a:r>
            <a:r>
              <a:rPr lang="nl-BE" sz="1400" b="1" dirty="0"/>
              <a:t> </a:t>
            </a:r>
            <a:r>
              <a:rPr lang="nl-BE" sz="1400" b="1" dirty="0" err="1"/>
              <a:t>joins</a:t>
            </a:r>
            <a:r>
              <a:rPr lang="nl-BE" sz="1400" b="1" dirty="0"/>
              <a:t> a UNIT of a GROUP, </a:t>
            </a:r>
            <a:r>
              <a:rPr lang="nl-BE" sz="1400" b="1" dirty="0" err="1"/>
              <a:t>the</a:t>
            </a:r>
            <a:r>
              <a:rPr lang="nl-BE" sz="1400" b="1" dirty="0"/>
              <a:t> PROCESS “Template” </a:t>
            </a:r>
            <a:r>
              <a:rPr lang="nl-BE" sz="1400" b="1" u="sng" dirty="0"/>
              <a:t>is </a:t>
            </a:r>
            <a:r>
              <a:rPr lang="nl-BE" sz="1400" b="1" u="sng" dirty="0" err="1"/>
              <a:t>copied</a:t>
            </a:r>
            <a:r>
              <a:rPr lang="nl-BE" sz="1400" b="1" u="sng" dirty="0"/>
              <a:t> </a:t>
            </a:r>
            <a:r>
              <a:rPr lang="nl-BE" sz="1400" b="1" u="sng" dirty="0" err="1"/>
              <a:t>to</a:t>
            </a:r>
            <a:r>
              <a:rPr lang="nl-BE" sz="1400" b="1" u="sng" dirty="0"/>
              <a:t> a new “</a:t>
            </a:r>
            <a:r>
              <a:rPr lang="nl-BE" sz="1400" b="1" u="sng" dirty="0" err="1"/>
              <a:t>Instance</a:t>
            </a:r>
            <a:r>
              <a:rPr lang="nl-BE" sz="1400" b="1" u="sng" dirty="0"/>
              <a:t>”</a:t>
            </a:r>
            <a:r>
              <a:rPr lang="nl-BE" sz="1400" b="1" dirty="0"/>
              <a:t>,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u="sng" dirty="0" err="1"/>
              <a:t>assigned</a:t>
            </a:r>
            <a:r>
              <a:rPr lang="nl-BE" sz="1400" b="1" dirty="0"/>
              <a:t>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UNIT of </a:t>
            </a:r>
            <a:r>
              <a:rPr lang="nl-BE" sz="1400" b="1" dirty="0" err="1"/>
              <a:t>the</a:t>
            </a:r>
            <a:r>
              <a:rPr lang="nl-BE" sz="1400" b="1" dirty="0"/>
              <a:t> </a:t>
            </a:r>
            <a:r>
              <a:rPr lang="nl-BE" sz="1400" b="1" dirty="0" err="1"/>
              <a:t>Player</a:t>
            </a:r>
            <a:r>
              <a:rPr lang="nl-BE" sz="1400" b="1" dirty="0"/>
              <a:t>. </a:t>
            </a:r>
            <a:r>
              <a:rPr lang="nl-BE" sz="1400" b="1" dirty="0" err="1"/>
              <a:t>Each</a:t>
            </a:r>
            <a:r>
              <a:rPr lang="nl-BE" sz="1400" b="1" dirty="0"/>
              <a:t> UNIT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an</a:t>
            </a:r>
            <a:r>
              <a:rPr lang="nl-BE" sz="1400" b="1" dirty="0"/>
              <a:t> </a:t>
            </a:r>
            <a:r>
              <a:rPr lang="nl-BE" sz="1400" b="1" dirty="0" err="1"/>
              <a:t>alive</a:t>
            </a:r>
            <a:r>
              <a:rPr lang="nl-BE" sz="1400" b="1" dirty="0"/>
              <a:t> </a:t>
            </a:r>
            <a:r>
              <a:rPr lang="nl-BE" sz="1400" b="1" dirty="0" err="1"/>
              <a:t>Player</a:t>
            </a:r>
            <a:r>
              <a:rPr lang="nl-BE" sz="1400" b="1" dirty="0"/>
              <a:t> </a:t>
            </a:r>
            <a:r>
              <a:rPr lang="nl-BE" sz="1400" b="1" dirty="0" err="1"/>
              <a:t>executes</a:t>
            </a:r>
            <a:r>
              <a:rPr lang="nl-BE" sz="1400" b="1" dirty="0"/>
              <a:t> </a:t>
            </a:r>
            <a:r>
              <a:rPr lang="nl-BE" sz="1400" b="1" dirty="0" err="1"/>
              <a:t>this</a:t>
            </a:r>
            <a:r>
              <a:rPr lang="nl-BE" sz="1400" b="1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2945965" y="4329010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575972" y="4959017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sz="1000"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8714</TotalTime>
  <Words>1097</Words>
  <Application>Microsoft Office PowerPoint</Application>
  <PresentationFormat>Breedbeeld</PresentationFormat>
  <Paragraphs>248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Corbel</vt:lpstr>
      <vt:lpstr>Wingdings</vt:lpstr>
      <vt:lpstr>Gestreept</vt:lpstr>
      <vt:lpstr>moose for dcs world TASKING</vt:lpstr>
      <vt:lpstr>1. concepts</vt:lpstr>
      <vt:lpstr>PowerPoint-presentatie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EXECUTION</vt:lpstr>
      <vt:lpstr>SEAD Task - overview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284</cp:revision>
  <dcterms:created xsi:type="dcterms:W3CDTF">2016-04-14T07:37:30Z</dcterms:created>
  <dcterms:modified xsi:type="dcterms:W3CDTF">2016-11-27T18:47:29Z</dcterms:modified>
</cp:coreProperties>
</file>

<file path=docProps/thumbnail.jpeg>
</file>